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686800" cy="1584176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Весёлая клумба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4608512" cy="165618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выполнили учащиеся 7 класса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Вашкеба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Пришкольный участок 7 класса\D2BarlYOY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50661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skraski.link/uploads/9/0/3/9036-raskraska-babochka-kont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07363"/>
            <a:ext cx="4998871" cy="3227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7779" y="4725144"/>
            <a:ext cx="4846221" cy="1219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Гвоздики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3327018" y="6096000"/>
            <a:ext cx="5359781" cy="1413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4139952" y="1484784"/>
            <a:ext cx="396044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3707904" y="2564904"/>
            <a:ext cx="424847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cityreporter.ru/wp-content/uploads/2015/12/8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523320" cy="284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мы будем сплочённо работать в течение всего лета, то мы достигнем своей цели.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004254">
            <a:off x="-108520" y="1988840"/>
            <a:ext cx="9649072" cy="25922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29885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 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разработан   и реализован  проект по озеленению пришкольного участка, то это позволит улучшить условия отдыха учащихся школы, будет способствовать бережному отношению к природе, окружающему миру.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реализация проекта озеленения пришкольного участка.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Подобрать растения для оформления пришкольного участка</a:t>
            </a:r>
          </a:p>
          <a:p>
            <a:pPr marL="0" lv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 элементам дизайна (с целью оформление клумб)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pp.vk.me/c630618/v630618109/29896/kd6ZpUWEw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704524" cy="3528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pp.vk.me/c630618/v630618109/298a0/mKFztJc9G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176464" cy="313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08504" cy="1123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Клумба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СТРЕКОЗА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539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https://pp.vk.me/c630618/v630618109/29896/kd6ZpUWEw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144683" cy="4608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iraskraski.ru/sites/default/files/raskraska_strekoza_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31824"/>
            <a:ext cx="4837627" cy="3738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4149080"/>
            <a:ext cx="5724636" cy="11521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Бархатцы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697" y="5661248"/>
            <a:ext cx="3394720" cy="650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624958" y="1800680"/>
            <a:ext cx="352839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195736" y="2628178"/>
            <a:ext cx="3672408" cy="5452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plantsvideoworld.ru/wp-content/uploads/800px-tagetes_patu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55436"/>
            <a:ext cx="3158899" cy="2345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iraskraski.ru/sites/default/files/raskraska_strekoza_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290471" cy="4088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4298295"/>
            <a:ext cx="4248472" cy="114692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Петуньи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732240" y="5733256"/>
            <a:ext cx="1954560" cy="36274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3923928" y="2348880"/>
            <a:ext cx="288032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685311" y="2985363"/>
            <a:ext cx="335755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grounde.ru/wp-content/uploads/2014/04/vyrashhivanie-petunii-na-balkone-i-do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322" y="1765165"/>
            <a:ext cx="3670631" cy="244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03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Клумба БАБОЧКА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p.vk.me/c630618/v630618109/298a0/mKFztJc9G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52728" cy="4914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askraski.link/uploads/9/0/3/9036-raskraska-babochka-kont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86" y="548680"/>
            <a:ext cx="6006983" cy="38778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93449" y="4797152"/>
            <a:ext cx="4783110" cy="12192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33256"/>
            <a:ext cx="3826768" cy="36274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36155" y="1534354"/>
            <a:ext cx="648072" cy="2398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3308277" y="2182428"/>
            <a:ext cx="388843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mirbisera.com/uploads/posts/2013-03-14/image_4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517" y="1534355"/>
            <a:ext cx="3456384" cy="3456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141</TotalTime>
  <Words>101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Весёлая клумба</vt:lpstr>
      <vt:lpstr> Гипотеза:  если будет разработан   и реализован  проект по озеленению пришкольного участка, то это позволит улучшить условия отдыха учащихся школы, будет способствовать бережному отношению к природе, окружающему миру.  </vt:lpstr>
      <vt:lpstr>Цель: разработка  и реализация проекта озеленения пришкольного участка. </vt:lpstr>
      <vt:lpstr>Слайд 4</vt:lpstr>
      <vt:lpstr>Клумба  СТРЕКОЗА</vt:lpstr>
      <vt:lpstr>Бархатцы</vt:lpstr>
      <vt:lpstr>Петуньи </vt:lpstr>
      <vt:lpstr>Клумба БАБОЧКА</vt:lpstr>
      <vt:lpstr>Астры</vt:lpstr>
      <vt:lpstr>Гвоздики       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Пришкольный участок 7 класса</dc:title>
  <dc:creator>ПК</dc:creator>
  <cp:lastModifiedBy>сергей</cp:lastModifiedBy>
  <cp:revision>15</cp:revision>
  <dcterms:created xsi:type="dcterms:W3CDTF">2016-05-17T09:03:57Z</dcterms:created>
  <dcterms:modified xsi:type="dcterms:W3CDTF">2016-05-18T04:57:25Z</dcterms:modified>
</cp:coreProperties>
</file>